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4" r:id="rId3"/>
  </p:sldIdLst>
  <p:sldSz cx="32398970" cy="4319905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E0E6DE"/>
    <a:srgbClr val="3E91C3"/>
    <a:srgbClr val="055E9A"/>
    <a:srgbClr val="66569F"/>
    <a:srgbClr val="6C62A0"/>
    <a:srgbClr val="614C99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4"/>
    <p:restoredTop sz="95964"/>
  </p:normalViewPr>
  <p:slideViewPr>
    <p:cSldViewPr snapToGrid="0">
      <p:cViewPr>
        <p:scale>
          <a:sx n="25" d="100"/>
          <a:sy n="25" d="100"/>
        </p:scale>
        <p:origin x="1090" y="-28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3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2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534" y="7070920"/>
            <a:ext cx="27546058" cy="15041953"/>
          </a:xfrm>
        </p:spPr>
        <p:txBody>
          <a:bodyPr anchor="b"/>
          <a:lstStyle>
            <a:lvl1pPr algn="ctr">
              <a:defRPr sz="21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891" y="22692947"/>
            <a:ext cx="24305345" cy="10431349"/>
          </a:xfrm>
        </p:spPr>
        <p:txBody>
          <a:bodyPr/>
          <a:lstStyle>
            <a:lvl1pPr marL="0" indent="0" algn="ctr">
              <a:buNone/>
              <a:defRPr sz="8510"/>
            </a:lvl1pPr>
            <a:lvl2pPr marL="1617345" indent="0" algn="ctr">
              <a:buNone/>
              <a:defRPr sz="7065"/>
            </a:lvl2pPr>
            <a:lvl3pPr marL="3242310" indent="0" algn="ctr">
              <a:buNone/>
              <a:defRPr sz="6370"/>
            </a:lvl3pPr>
            <a:lvl4pPr marL="4859655" indent="0" algn="ctr">
              <a:buNone/>
              <a:defRPr sz="5670"/>
            </a:lvl4pPr>
            <a:lvl5pPr marL="6484620" indent="0" algn="ctr">
              <a:buNone/>
              <a:defRPr sz="5670"/>
            </a:lvl5pPr>
            <a:lvl6pPr marL="8101965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44275" indent="0" algn="ctr">
              <a:buNone/>
              <a:defRPr sz="5670"/>
            </a:lvl8pPr>
            <a:lvl9pPr marL="12961620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91353" y="2300300"/>
            <a:ext cx="6987786" cy="3661475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992" y="2300300"/>
            <a:ext cx="20558272" cy="3661475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113" y="10771411"/>
            <a:ext cx="27951147" cy="17972327"/>
          </a:xfrm>
        </p:spPr>
        <p:txBody>
          <a:bodyPr anchor="b"/>
          <a:lstStyle>
            <a:lvl1pPr>
              <a:defRPr sz="21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113" y="28913761"/>
            <a:ext cx="27951147" cy="9451223"/>
          </a:xfrm>
        </p:spPr>
        <p:txBody>
          <a:bodyPr/>
          <a:lstStyle>
            <a:lvl1pPr marL="0" indent="0">
              <a:buNone/>
              <a:defRPr sz="8510">
                <a:solidFill>
                  <a:schemeClr val="tx1"/>
                </a:solidFill>
              </a:defRPr>
            </a:lvl1pPr>
            <a:lvl2pPr marL="1617345" indent="0">
              <a:buNone/>
              <a:defRPr sz="7065">
                <a:solidFill>
                  <a:schemeClr val="tx1">
                    <a:tint val="75000"/>
                  </a:schemeClr>
                </a:solidFill>
              </a:defRPr>
            </a:lvl2pPr>
            <a:lvl3pPr marL="3242310" indent="0">
              <a:buNone/>
              <a:defRPr sz="637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462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96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42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62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992" y="11501492"/>
            <a:ext cx="13773029" cy="274135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6110" y="11501492"/>
            <a:ext cx="13773029" cy="274135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212" y="2300308"/>
            <a:ext cx="27951147" cy="83510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212" y="10591379"/>
            <a:ext cx="13709731" cy="5190670"/>
          </a:xfrm>
        </p:spPr>
        <p:txBody>
          <a:bodyPr anchor="b"/>
          <a:lstStyle>
            <a:lvl1pPr marL="0" indent="0">
              <a:buNone/>
              <a:defRPr sz="8510" b="1"/>
            </a:lvl1pPr>
            <a:lvl2pPr marL="1617345" indent="0">
              <a:buNone/>
              <a:defRPr sz="7065" b="1"/>
            </a:lvl2pPr>
            <a:lvl3pPr marL="3242310" indent="0">
              <a:buNone/>
              <a:defRPr sz="6370" b="1"/>
            </a:lvl3pPr>
            <a:lvl4pPr marL="4859655" indent="0">
              <a:buNone/>
              <a:defRPr sz="5670" b="1"/>
            </a:lvl4pPr>
            <a:lvl5pPr marL="6484620" indent="0">
              <a:buNone/>
              <a:defRPr sz="5670" b="1"/>
            </a:lvl5pPr>
            <a:lvl6pPr marL="8101965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4275" indent="0">
              <a:buNone/>
              <a:defRPr sz="5670" b="1"/>
            </a:lvl8pPr>
            <a:lvl9pPr marL="1296162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212" y="15782049"/>
            <a:ext cx="13709731" cy="232130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6110" y="10591379"/>
            <a:ext cx="13777249" cy="5190670"/>
          </a:xfrm>
        </p:spPr>
        <p:txBody>
          <a:bodyPr anchor="b"/>
          <a:lstStyle>
            <a:lvl1pPr marL="0" indent="0">
              <a:buNone/>
              <a:defRPr sz="8510" b="1"/>
            </a:lvl1pPr>
            <a:lvl2pPr marL="1617345" indent="0">
              <a:buNone/>
              <a:defRPr sz="7065" b="1"/>
            </a:lvl2pPr>
            <a:lvl3pPr marL="3242310" indent="0">
              <a:buNone/>
              <a:defRPr sz="6370" b="1"/>
            </a:lvl3pPr>
            <a:lvl4pPr marL="4859655" indent="0">
              <a:buNone/>
              <a:defRPr sz="5670" b="1"/>
            </a:lvl4pPr>
            <a:lvl5pPr marL="6484620" indent="0">
              <a:buNone/>
              <a:defRPr sz="5670" b="1"/>
            </a:lvl5pPr>
            <a:lvl6pPr marL="8101965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4275" indent="0">
              <a:buNone/>
              <a:defRPr sz="5670" b="1"/>
            </a:lvl8pPr>
            <a:lvl9pPr marL="1296162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6110" y="15782049"/>
            <a:ext cx="13777249" cy="232130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212" y="2880373"/>
            <a:ext cx="10452144" cy="10081308"/>
          </a:xfrm>
        </p:spPr>
        <p:txBody>
          <a:bodyPr anchor="b"/>
          <a:lstStyle>
            <a:lvl1pPr>
              <a:defRPr sz="113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7249" y="6220818"/>
            <a:ext cx="16406110" cy="30703984"/>
          </a:xfrm>
        </p:spPr>
        <p:txBody>
          <a:bodyPr/>
          <a:lstStyle>
            <a:lvl1pPr>
              <a:defRPr sz="11345"/>
            </a:lvl1pPr>
            <a:lvl2pPr>
              <a:defRPr sz="9900"/>
            </a:lvl2pPr>
            <a:lvl3pPr>
              <a:defRPr sz="8510"/>
            </a:lvl3pPr>
            <a:lvl4pPr>
              <a:defRPr sz="7065"/>
            </a:lvl4pPr>
            <a:lvl5pPr>
              <a:defRPr sz="7065"/>
            </a:lvl5pPr>
            <a:lvl6pPr>
              <a:defRPr sz="7065"/>
            </a:lvl6pPr>
            <a:lvl7pPr>
              <a:defRPr sz="7065"/>
            </a:lvl7pPr>
            <a:lvl8pPr>
              <a:defRPr sz="7065"/>
            </a:lvl8pPr>
            <a:lvl9pPr>
              <a:defRPr sz="70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2212" y="12961681"/>
            <a:ext cx="10452144" cy="24013117"/>
          </a:xfrm>
        </p:spPr>
        <p:txBody>
          <a:bodyPr/>
          <a:lstStyle>
            <a:lvl1pPr marL="0" indent="0">
              <a:buNone/>
              <a:defRPr sz="5670"/>
            </a:lvl1pPr>
            <a:lvl2pPr marL="1617345" indent="0">
              <a:buNone/>
              <a:defRPr sz="4975"/>
            </a:lvl2pPr>
            <a:lvl3pPr marL="3242310" indent="0">
              <a:buNone/>
              <a:defRPr sz="4225"/>
            </a:lvl3pPr>
            <a:lvl4pPr marL="4859655" indent="0">
              <a:buNone/>
              <a:defRPr sz="3530"/>
            </a:lvl4pPr>
            <a:lvl5pPr marL="6484620" indent="0">
              <a:buNone/>
              <a:defRPr sz="3530"/>
            </a:lvl5pPr>
            <a:lvl6pPr marL="8101965" indent="0">
              <a:buNone/>
              <a:defRPr sz="3530"/>
            </a:lvl6pPr>
            <a:lvl7pPr marL="9719945" indent="0">
              <a:buNone/>
              <a:defRPr sz="3530"/>
            </a:lvl7pPr>
            <a:lvl8pPr marL="11344275" indent="0">
              <a:buNone/>
              <a:defRPr sz="3530"/>
            </a:lvl8pPr>
            <a:lvl9pPr marL="12961620" indent="0">
              <a:buNone/>
              <a:defRPr sz="3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212" y="2880373"/>
            <a:ext cx="10452144" cy="10081308"/>
          </a:xfrm>
        </p:spPr>
        <p:txBody>
          <a:bodyPr anchor="b"/>
          <a:lstStyle>
            <a:lvl1pPr>
              <a:defRPr sz="113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7249" y="6220818"/>
            <a:ext cx="16406110" cy="30703984"/>
          </a:xfrm>
        </p:spPr>
        <p:txBody>
          <a:bodyPr anchor="t"/>
          <a:lstStyle>
            <a:lvl1pPr marL="0" indent="0">
              <a:buNone/>
              <a:defRPr sz="11345"/>
            </a:lvl1pPr>
            <a:lvl2pPr marL="1617345" indent="0">
              <a:buNone/>
              <a:defRPr sz="9900"/>
            </a:lvl2pPr>
            <a:lvl3pPr marL="3242310" indent="0">
              <a:buNone/>
              <a:defRPr sz="8510"/>
            </a:lvl3pPr>
            <a:lvl4pPr marL="4859655" indent="0">
              <a:buNone/>
              <a:defRPr sz="7065"/>
            </a:lvl4pPr>
            <a:lvl5pPr marL="6484620" indent="0">
              <a:buNone/>
              <a:defRPr sz="7065"/>
            </a:lvl5pPr>
            <a:lvl6pPr marL="8101965" indent="0">
              <a:buNone/>
              <a:defRPr sz="7065"/>
            </a:lvl6pPr>
            <a:lvl7pPr marL="9719945" indent="0">
              <a:buNone/>
              <a:defRPr sz="7065"/>
            </a:lvl7pPr>
            <a:lvl8pPr marL="11344275" indent="0">
              <a:buNone/>
              <a:defRPr sz="7065"/>
            </a:lvl8pPr>
            <a:lvl9pPr marL="12961620" indent="0">
              <a:buNone/>
              <a:defRPr sz="706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2212" y="12961681"/>
            <a:ext cx="10452144" cy="24013117"/>
          </a:xfrm>
        </p:spPr>
        <p:txBody>
          <a:bodyPr/>
          <a:lstStyle>
            <a:lvl1pPr marL="0" indent="0">
              <a:buNone/>
              <a:defRPr sz="5670"/>
            </a:lvl1pPr>
            <a:lvl2pPr marL="1617345" indent="0">
              <a:buNone/>
              <a:defRPr sz="4975"/>
            </a:lvl2pPr>
            <a:lvl3pPr marL="3242310" indent="0">
              <a:buNone/>
              <a:defRPr sz="4225"/>
            </a:lvl3pPr>
            <a:lvl4pPr marL="4859655" indent="0">
              <a:buNone/>
              <a:defRPr sz="3530"/>
            </a:lvl4pPr>
            <a:lvl5pPr marL="6484620" indent="0">
              <a:buNone/>
              <a:defRPr sz="3530"/>
            </a:lvl5pPr>
            <a:lvl6pPr marL="8101965" indent="0">
              <a:buNone/>
              <a:defRPr sz="3530"/>
            </a:lvl6pPr>
            <a:lvl7pPr marL="9719945" indent="0">
              <a:buNone/>
              <a:defRPr sz="3530"/>
            </a:lvl7pPr>
            <a:lvl8pPr marL="11344275" indent="0">
              <a:buNone/>
              <a:defRPr sz="3530"/>
            </a:lvl8pPr>
            <a:lvl9pPr marL="12961620" indent="0">
              <a:buNone/>
              <a:defRPr sz="3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992" y="2300308"/>
            <a:ext cx="27951147" cy="835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992" y="11501492"/>
            <a:ext cx="27951147" cy="2741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992" y="40045204"/>
            <a:ext cx="7291603" cy="2300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262EF-B24D-F24A-BB41-ACA235934A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4863" y="40045204"/>
            <a:ext cx="10937405" cy="2300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7536" y="40045204"/>
            <a:ext cx="7291603" cy="2300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03A3-D470-FA42-A4BD-1C4222FC30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42310" rtl="0" eaLnBrk="1" latinLnBrk="0" hangingPunct="1">
        <a:lnSpc>
          <a:spcPct val="90000"/>
        </a:lnSpc>
        <a:spcBef>
          <a:spcPct val="0"/>
        </a:spcBef>
        <a:buNone/>
        <a:defRPr sz="15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8990" indent="-808990" algn="l" defTabSz="3242310" rtl="0" eaLnBrk="1" latinLnBrk="0" hangingPunct="1">
        <a:lnSpc>
          <a:spcPct val="90000"/>
        </a:lnSpc>
        <a:spcBef>
          <a:spcPts val="3555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33320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8510" kern="1200">
          <a:solidFill>
            <a:schemeClr val="tx1"/>
          </a:solidFill>
          <a:latin typeface="+mn-lt"/>
          <a:ea typeface="+mn-ea"/>
          <a:cs typeface="+mn-cs"/>
        </a:defRPr>
      </a:lvl2pPr>
      <a:lvl3pPr marL="4050665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7065" kern="1200">
          <a:solidFill>
            <a:schemeClr val="tx1"/>
          </a:solidFill>
          <a:latin typeface="+mn-lt"/>
          <a:ea typeface="+mn-ea"/>
          <a:cs typeface="+mn-cs"/>
        </a:defRPr>
      </a:lvl3pPr>
      <a:lvl4pPr marL="5669280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70" kern="1200">
          <a:solidFill>
            <a:schemeClr val="tx1"/>
          </a:solidFill>
          <a:latin typeface="+mn-lt"/>
          <a:ea typeface="+mn-ea"/>
          <a:cs typeface="+mn-cs"/>
        </a:defRPr>
      </a:lvl4pPr>
      <a:lvl5pPr marL="7292975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70" kern="1200">
          <a:solidFill>
            <a:schemeClr val="tx1"/>
          </a:solidFill>
          <a:latin typeface="+mn-lt"/>
          <a:ea typeface="+mn-ea"/>
          <a:cs typeface="+mn-cs"/>
        </a:defRPr>
      </a:lvl5pPr>
      <a:lvl6pPr marL="8910320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70" kern="1200">
          <a:solidFill>
            <a:schemeClr val="tx1"/>
          </a:solidFill>
          <a:latin typeface="+mn-lt"/>
          <a:ea typeface="+mn-ea"/>
          <a:cs typeface="+mn-cs"/>
        </a:defRPr>
      </a:lvl6pPr>
      <a:lvl7pPr marL="10535285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70" kern="1200">
          <a:solidFill>
            <a:schemeClr val="tx1"/>
          </a:solidFill>
          <a:latin typeface="+mn-lt"/>
          <a:ea typeface="+mn-ea"/>
          <a:cs typeface="+mn-cs"/>
        </a:defRPr>
      </a:lvl7pPr>
      <a:lvl8pPr marL="12152630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7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610" indent="-808990" algn="l" defTabSz="324231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1pPr>
      <a:lvl2pPr marL="1617345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2pPr>
      <a:lvl3pPr marL="3242310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4pPr>
      <a:lvl5pPr marL="6484620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5pPr>
      <a:lvl6pPr marL="8101965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7pPr>
      <a:lvl8pPr marL="11344275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0" algn="l" defTabSz="3242310" rtl="0" eaLnBrk="1" latinLnBrk="0" hangingPunct="1">
        <a:defRPr sz="6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29195" y="1901825"/>
            <a:ext cx="20415885" cy="4210685"/>
          </a:xfrm>
        </p:spPr>
        <p:txBody>
          <a:bodyPr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055E9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Paper </a:t>
            </a:r>
            <a:r>
              <a:rPr lang="en-US" altLang="zh-CN" sz="7000" b="1" dirty="0" smtClean="0">
                <a:solidFill>
                  <a:srgbClr val="055E9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  <a:br>
              <a:rPr lang="en-US" sz="6000" b="1" dirty="0">
                <a:solidFill>
                  <a:srgbClr val="055E9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br>
              <a:rPr lang="en-US" sz="5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5200" b="1" dirty="0">
                <a:solidFill>
                  <a:srgbClr val="055E9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Authors and Affiliations              Email</a:t>
            </a:r>
            <a:r>
              <a:rPr lang="zh-CN" altLang="zh-CN" sz="5200" b="1" dirty="0">
                <a:solidFill>
                  <a:srgbClr val="055E9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endParaRPr lang="zh-CN" altLang="zh-CN" sz="5200" b="1" dirty="0">
              <a:solidFill>
                <a:srgbClr val="055E9A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1534" y="3144211"/>
            <a:ext cx="4602484" cy="1518593"/>
          </a:xfrm>
          <a:prstGeom prst="rect">
            <a:avLst/>
          </a:prstGeom>
          <a:solidFill>
            <a:srgbClr val="2E75B6"/>
          </a:solidFill>
          <a:ln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>
              <a:defRPr/>
            </a:pPr>
            <a:r>
              <a:rPr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单位LOGO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7135" y="6907530"/>
            <a:ext cx="14609445" cy="136207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3E91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3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1169035" y="6380480"/>
            <a:ext cx="6700520" cy="199517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vert="horz" wrap="square" lIns="395136" tIns="197563" rIns="395136" bIns="197563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字体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5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52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字号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52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49"/>
          <p:cNvSpPr/>
          <p:nvPr/>
        </p:nvSpPr>
        <p:spPr>
          <a:xfrm>
            <a:off x="1207135" y="35802570"/>
            <a:ext cx="29982160" cy="47478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2E75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2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207135" y="35241230"/>
            <a:ext cx="9901555" cy="119507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vert="horz" wrap="square" lIns="395136" tIns="197563" rIns="395136" bIns="197563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字体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r>
              <a:rPr lang="en-US" altLang="zh-CN" sz="52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字号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52</a:t>
            </a:r>
            <a:endParaRPr lang="en-US" altLang="zh-CN" sz="5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45134" y="8716206"/>
            <a:ext cx="12915900" cy="185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字体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4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45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字号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45</a:t>
            </a:r>
            <a:endParaRPr lang="en-US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45134" y="36593502"/>
            <a:ext cx="12915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字体: </a:t>
            </a: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zh-CN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l" fontAlgn="auto">
              <a:lnSpc>
                <a:spcPct val="130000"/>
              </a:lnSpc>
              <a:buClrTx/>
              <a:buSzTx/>
              <a:buNone/>
            </a:pPr>
            <a:r>
              <a:rPr lang="zh-CN" altLang="zh-CN" sz="45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字号: 45</a:t>
            </a:r>
            <a:endParaRPr lang="zh-CN" altLang="zh-CN" sz="45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800" y="882650"/>
            <a:ext cx="6250940" cy="1295400"/>
          </a:xfrm>
          <a:prstGeom prst="rect">
            <a:avLst/>
          </a:prstGeom>
        </p:spPr>
      </p:pic>
      <p:sp>
        <p:nvSpPr>
          <p:cNvPr id="7" name="Rectangle 22"/>
          <p:cNvSpPr/>
          <p:nvPr/>
        </p:nvSpPr>
        <p:spPr>
          <a:xfrm>
            <a:off x="16652240" y="6907530"/>
            <a:ext cx="14609445" cy="136207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3E91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3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6614140" y="6380480"/>
            <a:ext cx="6700520" cy="199517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vert="horz" wrap="square" lIns="395136" tIns="197563" rIns="395136" bIns="197563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字体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字号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52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90239" y="8716206"/>
            <a:ext cx="12915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字体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字号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45</a:t>
            </a:r>
            <a:endParaRPr lang="en-US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Rectangle 22"/>
          <p:cNvSpPr/>
          <p:nvPr/>
        </p:nvSpPr>
        <p:spPr>
          <a:xfrm>
            <a:off x="1207135" y="21271230"/>
            <a:ext cx="14609445" cy="136207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3E91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3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1169035" y="20744180"/>
            <a:ext cx="6700520" cy="199517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vert="horz" wrap="square" lIns="395136" tIns="197563" rIns="395136" bIns="197563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字体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字号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52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45134" y="23079906"/>
            <a:ext cx="12915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字体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字号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45</a:t>
            </a:r>
            <a:endParaRPr lang="en-US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Rectangle 22"/>
          <p:cNvSpPr/>
          <p:nvPr/>
        </p:nvSpPr>
        <p:spPr>
          <a:xfrm>
            <a:off x="16652240" y="21271230"/>
            <a:ext cx="14609445" cy="136207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3E91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3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16614140" y="20744180"/>
            <a:ext cx="6700520" cy="199517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vert="horz" wrap="square" lIns="395136" tIns="197563" rIns="395136" bIns="197563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字体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字号</a:t>
            </a:r>
            <a:r>
              <a:rPr lang="en-US" altLang="zh-CN" sz="5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52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990239" y="23079906"/>
            <a:ext cx="12915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字体</a:t>
            </a:r>
            <a:r>
              <a:rPr lang="en-US" altLang="zh-CN" sz="45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en-US" altLang="zh-CN" sz="45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45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字号</a:t>
            </a:r>
            <a:r>
              <a:rPr lang="en-US" altLang="zh-CN" sz="45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45</a:t>
            </a:r>
            <a:endParaRPr lang="en-US" altLang="zh-CN" sz="4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177925" y="40113585"/>
            <a:ext cx="27378660" cy="3373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2423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7000" b="1" dirty="0">
                <a:solidFill>
                  <a:srgbClr val="055E9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                      </a:t>
            </a:r>
            <a:endParaRPr lang="en-US" altLang="zh-CN" sz="7000" b="1" dirty="0">
              <a:solidFill>
                <a:srgbClr val="055E9A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546.310236220473,&quot;width&quot;:46672.44094488189}"/>
</p:tagLst>
</file>

<file path=ppt/tags/tag2.xml><?xml version="1.0" encoding="utf-8"?>
<p:tagLst xmlns:p="http://schemas.openxmlformats.org/presentationml/2006/main">
  <p:tag name="KSO_WM_UNIT_PLACING_PICTURE_USER_VIEWPORT" val="{&quot;height&quot;:4546.310236220473,&quot;width&quot;:46672.44094488189}"/>
</p:tagLst>
</file>

<file path=ppt/tags/tag3.xml><?xml version="1.0" encoding="utf-8"?>
<p:tagLst xmlns:p="http://schemas.openxmlformats.org/presentationml/2006/main">
  <p:tag name="KSO_WPP_MARK_KEY" val="06d2ced1-3ee8-44b2-ae76-43bc12890235"/>
  <p:tag name="COMMONDATA" val="eyJoZGlkIjoiYTRjODg1MTA1NDM4OTdiZTZmNzM0M2NjZjY3ZWYzMG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WPS 演示</Application>
  <PresentationFormat>自定义</PresentationFormat>
  <Paragraphs>35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等线 Light</vt:lpstr>
      <vt:lpstr>等线</vt:lpstr>
      <vt:lpstr>Office 主题​​</vt:lpstr>
      <vt:lpstr>Paper Title  Authors and Affiliations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胡同</cp:lastModifiedBy>
  <cp:revision>34</cp:revision>
  <dcterms:created xsi:type="dcterms:W3CDTF">2023-01-05T01:19:00Z</dcterms:created>
  <dcterms:modified xsi:type="dcterms:W3CDTF">2024-04-17T08:18:58Z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FF7D836E38CC49E78238AF3F34670452_13</vt:lpwstr>
  </property>
  <property fmtid="{D5CDD505-2E9C-101B-9397-08002B2CF9AE}" pid="3" name="KSOProductBuildVer">
    <vt:lpwstr>2052-12.1.0.16388</vt:lpwstr>
  </property>
</Properties>
</file>