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2" r:id="rId4"/>
    <p:sldId id="257" r:id="rId5"/>
    <p:sldId id="258" r:id="rId6"/>
    <p:sldId id="260" r:id="rId7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87B4"/>
    <a:srgbClr val="55A56F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3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68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3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4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5.xml"/><Relationship Id="rId2" Type="http://schemas.openxmlformats.org/officeDocument/2006/relationships/image" Target="../media/image2.png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6.xml"/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7.xml"/><Relationship Id="rId2" Type="http://schemas.openxmlformats.org/officeDocument/2006/relationships/image" Target="../media/image2.png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标题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6185" y="333375"/>
            <a:ext cx="4163695" cy="441325"/>
          </a:xfrm>
          <a:prstGeom prst="rect">
            <a:avLst/>
          </a:prstGeom>
        </p:spPr>
      </p:pic>
      <p:pic>
        <p:nvPicPr>
          <p:cNvPr id="5" name="图片 4" descr="学会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530" y="333375"/>
            <a:ext cx="2687955" cy="5016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0640" y="1456055"/>
            <a:ext cx="12104370" cy="186372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itle"/>
              </a:ext>
            </a:extLst>
          </a:bodyPr>
          <a:p>
            <a:pPr algn="ctr">
              <a:lnSpc>
                <a:spcPct val="120000"/>
              </a:lnSpc>
            </a:pPr>
            <a:r>
              <a:rPr lang="zh-CN" altLang="en-US" sz="4800" b="1" spc="40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</a:rPr>
              <a:t>报告题目：</a:t>
            </a:r>
            <a:r>
              <a:rPr lang="en-US" altLang="zh-CN" sz="4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latin typeface="+mj-ea"/>
                <a:ea typeface="+mj-ea"/>
                <a:cs typeface="+mj-lt"/>
                <a:sym typeface="+mn-ea"/>
              </a:rPr>
              <a:t>XXXXXXXXXXXXXXXXXXXXXX</a:t>
            </a:r>
            <a:endParaRPr lang="en-US" altLang="zh-CN" sz="4800" b="1" spc="400">
              <a:solidFill>
                <a:srgbClr val="0070C0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064000" y="3823885"/>
            <a:ext cx="4064000" cy="58356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ctr">
              <a:buClrTx/>
              <a:buSzTx/>
              <a:buFontTx/>
            </a:pPr>
            <a:r>
              <a:rPr lang="zh-CN" altLang="en-US" sz="3200" b="1" dirty="0">
                <a:solidFill>
                  <a:srgbClr val="0070C0"/>
                </a:solidFill>
                <a:effectLst/>
                <a:latin typeface="+mj-ea"/>
                <a:ea typeface="+mj-ea"/>
                <a:cs typeface="Cambria" panose="02040503050406030204" charset="0"/>
              </a:rPr>
              <a:t>报告人：</a:t>
            </a:r>
            <a:r>
              <a:rPr lang="en-US" altLang="zh-CN" sz="3200" b="1" dirty="0">
                <a:solidFill>
                  <a:srgbClr val="0070C0"/>
                </a:solidFill>
                <a:effectLst/>
                <a:latin typeface="+mj-ea"/>
                <a:ea typeface="+mj-ea"/>
                <a:cs typeface="Cambria" panose="02040503050406030204" charset="0"/>
              </a:rPr>
              <a:t>XXX</a:t>
            </a:r>
            <a:endParaRPr lang="en-US" altLang="zh-CN" sz="3200" b="1" dirty="0">
              <a:solidFill>
                <a:srgbClr val="0070C0"/>
              </a:solidFill>
              <a:effectLst/>
              <a:latin typeface="+mj-ea"/>
              <a:ea typeface="+mj-ea"/>
              <a:cs typeface="Cambria" panose="02040503050406030204" charset="0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80035"/>
            <a:ext cx="1426845" cy="381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-10795" y="5476240"/>
            <a:ext cx="12200890" cy="1383030"/>
            <a:chOff x="-17" y="8624"/>
            <a:chExt cx="19214" cy="2178"/>
          </a:xfrm>
        </p:grpSpPr>
        <p:sp>
          <p:nvSpPr>
            <p:cNvPr id="9" name="矩形 8"/>
            <p:cNvSpPr/>
            <p:nvPr/>
          </p:nvSpPr>
          <p:spPr>
            <a:xfrm>
              <a:off x="-1" y="8624"/>
              <a:ext cx="19195" cy="2178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76000">
                  <a:srgbClr val="FAFAFA">
                    <a:alpha val="7300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5" name="图片 4" descr="标题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859" y="10048"/>
              <a:ext cx="2641" cy="418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0" y="10117"/>
              <a:ext cx="14583" cy="315"/>
            </a:xfrm>
            <a:prstGeom prst="rect">
              <a:avLst/>
            </a:prstGeom>
            <a:solidFill>
              <a:srgbClr val="1B87B4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7713" y="10117"/>
              <a:ext cx="1481" cy="315"/>
            </a:xfrm>
            <a:prstGeom prst="rect">
              <a:avLst/>
            </a:prstGeom>
            <a:solidFill>
              <a:srgbClr val="55A56F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-17" y="10587"/>
              <a:ext cx="19214" cy="0"/>
            </a:xfrm>
            <a:prstGeom prst="line">
              <a:avLst/>
            </a:prstGeom>
            <a:ln>
              <a:solidFill>
                <a:srgbClr val="1B87B4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11" name="文本框 10"/>
          <p:cNvSpPr txBox="1"/>
          <p:nvPr/>
        </p:nvSpPr>
        <p:spPr>
          <a:xfrm>
            <a:off x="7390130" y="-34988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标题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5" y="394335"/>
            <a:ext cx="3068320" cy="32512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10" name="组合 9"/>
          <p:cNvGrpSpPr/>
          <p:nvPr/>
        </p:nvGrpSpPr>
        <p:grpSpPr>
          <a:xfrm>
            <a:off x="-10795" y="5476240"/>
            <a:ext cx="12200890" cy="1383030"/>
            <a:chOff x="-17" y="8624"/>
            <a:chExt cx="19214" cy="2178"/>
          </a:xfrm>
        </p:grpSpPr>
        <p:sp>
          <p:nvSpPr>
            <p:cNvPr id="9" name="矩形 8"/>
            <p:cNvSpPr/>
            <p:nvPr/>
          </p:nvSpPr>
          <p:spPr>
            <a:xfrm>
              <a:off x="-1" y="8624"/>
              <a:ext cx="19195" cy="2178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76000">
                  <a:srgbClr val="FAFAFA">
                    <a:alpha val="7300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5" name="图片 4" descr="标题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859" y="10048"/>
              <a:ext cx="2641" cy="418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0" y="10117"/>
              <a:ext cx="14583" cy="315"/>
            </a:xfrm>
            <a:prstGeom prst="rect">
              <a:avLst/>
            </a:prstGeom>
            <a:solidFill>
              <a:srgbClr val="1B87B4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7713" y="10117"/>
              <a:ext cx="1481" cy="315"/>
            </a:xfrm>
            <a:prstGeom prst="rect">
              <a:avLst/>
            </a:prstGeom>
            <a:solidFill>
              <a:srgbClr val="55A56F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-17" y="10587"/>
              <a:ext cx="19214" cy="0"/>
            </a:xfrm>
            <a:prstGeom prst="line">
              <a:avLst/>
            </a:prstGeom>
            <a:ln>
              <a:solidFill>
                <a:srgbClr val="1B87B4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11" name="文本框 10"/>
          <p:cNvSpPr txBox="1"/>
          <p:nvPr/>
        </p:nvSpPr>
        <p:spPr>
          <a:xfrm>
            <a:off x="7390130" y="-34988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2" name="图片 1" descr="标题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5" y="394335"/>
            <a:ext cx="3068320" cy="32512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标题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8395" y="394335"/>
            <a:ext cx="3068320" cy="32512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8.xml><?xml version="1.0" encoding="utf-8"?>
<p:tagLst xmlns:p="http://schemas.openxmlformats.org/presentationml/2006/main">
  <p:tag name="commondata" val="eyJoZGlkIjoiYTRjODg1MTA1NDM4OTdiZTZmNzM0M2NjZjY3ZWYzMGU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</Words>
  <Application>WPS 演示</Application>
  <PresentationFormat>宽屏</PresentationFormat>
  <Paragraphs>4</Paragraphs>
  <Slides>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Arial</vt:lpstr>
      <vt:lpstr>宋体</vt:lpstr>
      <vt:lpstr>Wingdings</vt:lpstr>
      <vt:lpstr>Wingdings</vt:lpstr>
      <vt:lpstr>微软雅黑</vt:lpstr>
      <vt:lpstr>Cambria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胡同</cp:lastModifiedBy>
  <cp:revision>163</cp:revision>
  <dcterms:created xsi:type="dcterms:W3CDTF">2019-06-19T02:08:00Z</dcterms:created>
  <dcterms:modified xsi:type="dcterms:W3CDTF">2024-04-18T07:05:53Z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2052-12.1.0.16388</vt:lpwstr>
  </property>
  <property fmtid="{D5CDD505-2E9C-101B-9397-08002B2CF9AE}" pid="3" name="ICV">
    <vt:lpwstr>767B4145365B45F084CAEC0FA6788C43_13</vt:lpwstr>
  </property>
</Properties>
</file>